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D74E5538-556D-427C-BC43-14200852A268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35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1115616" y="979303"/>
            <a:ext cx="5741664" cy="424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118080" y="136742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13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impuesto 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60" y="2187591"/>
            <a:ext cx="7643520" cy="4298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553212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15</cp:revision>
  <dcterms:created xsi:type="dcterms:W3CDTF">2016-05-27T14:26:58Z</dcterms:created>
  <dcterms:modified xsi:type="dcterms:W3CDTF">2016-05-27T15:00:53Z</dcterms:modified>
</cp:coreProperties>
</file>