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4E767-21EE-4101-B157-28A43E65346E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EFDC1-A2F1-4E9F-A330-493E48F1E1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72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256602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666893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077185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487476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D74E5538-556D-427C-BC43-14200852A268}" type="slidenum">
              <a:rPr lang="es-MX" altLang="es-MX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s-MX" altLang="es-MX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3555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6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 alt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35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8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10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4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64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1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851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541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56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987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56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93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://www.torreon.gob.mx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80" y="273629"/>
            <a:ext cx="3343680" cy="50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14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280" y="239065"/>
            <a:ext cx="1987200" cy="67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1115616" y="979303"/>
            <a:ext cx="5741664" cy="424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>
              <a:buClrTx/>
              <a:buFontTx/>
              <a:buNone/>
            </a:pPr>
            <a:r>
              <a:rPr lang="es-MX" altLang="es-MX" dirty="0">
                <a:solidFill>
                  <a:srgbClr val="000000"/>
                </a:solidFill>
              </a:rPr>
              <a:t>Índice de Información Presupuestal Municipal 2016</a:t>
            </a:r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118080" y="1367423"/>
            <a:ext cx="8621280" cy="1012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>
              <a:buClrTx/>
              <a:buSzTx/>
              <a:buFontTx/>
              <a:buNone/>
            </a:pPr>
            <a:r>
              <a:rPr lang="es-MX" altLang="es-MX" dirty="0" smtClean="0">
                <a:solidFill>
                  <a:srgbClr val="000000"/>
                </a:solidFill>
              </a:rPr>
              <a:t>13</a:t>
            </a:r>
            <a:r>
              <a:rPr lang="es-MX" altLang="es-MX" dirty="0">
                <a:solidFill>
                  <a:srgbClr val="000000"/>
                </a:solidFill>
              </a:rPr>
              <a:t>.- Desglosé de la Ley de Ingresos por total  de ingreso por concepto de impuesto , disponible en la Pagina de gobierno Municipal </a:t>
            </a:r>
            <a:r>
              <a:rPr lang="es-MX" altLang="es-MX" dirty="0">
                <a:solidFill>
                  <a:srgbClr val="000000"/>
                </a:solidFill>
                <a:hlinkClick r:id="rId5"/>
              </a:rPr>
              <a:t>www.torreon.gob.mx</a:t>
            </a:r>
            <a:r>
              <a:rPr lang="es-MX" altLang="es-MX" dirty="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6150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560" y="2187591"/>
            <a:ext cx="7643520" cy="4298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5532129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32</Words>
  <Application>Microsoft Office PowerPoint</Application>
  <PresentationFormat>Presentación en pantalla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pmt</dc:creator>
  <cp:lastModifiedBy>pmt</cp:lastModifiedBy>
  <cp:revision>15</cp:revision>
  <dcterms:created xsi:type="dcterms:W3CDTF">2016-05-27T14:26:58Z</dcterms:created>
  <dcterms:modified xsi:type="dcterms:W3CDTF">2016-05-27T15:00:53Z</dcterms:modified>
</cp:coreProperties>
</file>